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AC13-8215-4899-8F01-CF4BB9A19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C67D-DE5D-454C-AC36-21C47752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A8D95-AC96-40A4-B4A9-FB2BB145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A5DBF-4FD3-4A80-B481-9B87286E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78F6A-8FE0-4BF1-8496-7DD59F4B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0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1EB3-CF21-42E0-89C9-50D6C282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C9F77-6AE8-4B56-B68E-41B72CA29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77381-8119-418D-84E6-48EB7D71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6C96-399C-4230-9142-27BCA6DA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B3D7-3D7D-4A71-BA4A-4EBDBECD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8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41FC3-F316-4E73-8EFD-485434781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C8E57-1638-4C32-9351-63A374B5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C39F7-AADD-4C50-A945-9E4DC865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E23D3-CD52-44A2-9A65-CE4E0480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A790A-0A31-4BBE-9DE5-EF728F09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965A-01D7-44EB-A796-04B9B37B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74D3-F521-45A1-AE46-27872286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03FA4-71CF-400D-9E7D-56DB1F96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E0A6-D603-4101-A4BF-39C8CF81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CBBA3-EDF3-4CF3-BDAB-D8CDB0EC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23C3-5CAD-4895-BEA0-1A82DD01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C3782-3255-40A1-9D40-3D716BD9C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E7522-4515-4D8A-867A-12C76270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63ADD-19C8-4DA9-BE35-256E37D4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FE8E-CDEE-4CC3-AE6C-8890C5AD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B604-7319-4205-9047-4DDA0113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11DE-4574-49CD-8B3D-0B0F13655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E3176-DBF0-4169-A8A5-7598320B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437E-EC77-4A50-9C9C-BD2E6455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10EAF-77F1-4D64-82B5-415D6F5A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3CC6D-FF8E-4FE4-9C28-8226E00A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0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EDDD-0996-437B-B4A2-7CCCFC8E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5FE0E-4E5C-4BAE-946A-9B6FCE929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73B2E-0A4A-4693-B247-171C020C7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5B94E-467E-4B83-B809-9D432C982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F14EC-DDB2-41D0-B52A-ED116D2EE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E7814-7910-4F6C-BA5D-E9090807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A4438-80DD-48C6-BA4C-71817175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0D430-12F5-4E1C-BFD6-634DAD3E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1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FE61-3795-4A92-80DD-6B8A1811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D56F7-9963-4BDC-9C09-7D8F722D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E6535-037A-4E31-A25F-3B4BF94D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6CB42-5272-444E-AE8C-3533AC88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1E925-D31F-41E3-B0AF-E7E61410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FDEC5-ABED-450E-BD82-02A207F4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27330-CDFD-4267-AEE1-CD22A832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3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583D-5402-42E1-BB8A-9A43CD70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C2FF-70A5-40CB-9646-F21E9D48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B02B5-D2DD-4B61-B716-4B3597EEF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47329-3DBA-4274-9198-BA7DDA29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23F8D-63B7-4B09-B071-467778AB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89CF4-5E5E-47DA-B96C-47D21674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3B947-8C1A-4F55-9F8D-1BE40B56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CC53A3-8C06-46C4-B915-F4AB14EAA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AC755-A9D2-4782-91EB-C28B452B3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1232-779D-4C26-95CD-716E38F3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9273A-7DA3-444D-8C8D-E9E234A5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D3351-F1C6-4495-9E43-F504FEF5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4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235BC-0BE1-4E32-95E8-A152F4AF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D1930-CFC3-45B0-8B12-46C669BAF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46759-F2A3-48B1-B0F9-74886094F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F90F-D2AD-48CC-B045-61D4638C174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3140-FD30-436F-A9B9-EA78D8F02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2828-C165-460C-85F8-45A7EB3ED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DEEC-032E-49FB-A944-DB7ABEA1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6B2B-2C20-4068-8730-BD286D22C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use your </a:t>
            </a:r>
            <a:r>
              <a:rPr lang="en-GB"/>
              <a:t>school email.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13AE3-48C2-46BA-8C1F-F1BD175FC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8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E021-9B0F-48CE-98B6-4C064941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my files?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2B8F6-D45A-4D60-B006-C6A0B9B4D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946" t="11915" r="34026" b="53976"/>
          <a:stretch/>
        </p:blipFill>
        <p:spPr>
          <a:xfrm>
            <a:off x="551792" y="2190461"/>
            <a:ext cx="5037831" cy="24770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B4C73-C962-48A3-8619-F78B9DA5B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Usually, your file will be sent to the download folder – unless you specifically saved it anywhere else.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Double click this to open it.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C4BC7F5-0D1C-40CF-8986-7672D479C3D2}"/>
              </a:ext>
            </a:extLst>
          </p:cNvPr>
          <p:cNvSpPr/>
          <p:nvPr/>
        </p:nvSpPr>
        <p:spPr>
          <a:xfrm>
            <a:off x="1024758" y="3066390"/>
            <a:ext cx="1860331" cy="36260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0DA1-7510-4A2E-80E1-0E8D2BA2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558F3C-15D8-4446-9FB8-4BC011DBA6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554" t="5305" r="44980" b="81968"/>
          <a:stretch/>
        </p:blipFill>
        <p:spPr>
          <a:xfrm>
            <a:off x="236482" y="2103437"/>
            <a:ext cx="5619462" cy="13255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AC16D-B657-45BD-BDFC-04028C5CF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9462" cy="47958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Select date modified right at the top and this will bring up your most recent files by date (the one you just worked on!)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Then, once you can see today’s date at the top, select and double click the file you wish to send to your teacher.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this isn’t working, just look through your downloads folder and find the file name manually and then double click it.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915F08F-6855-4FFD-9097-A632CBEB1DD6}"/>
              </a:ext>
            </a:extLst>
          </p:cNvPr>
          <p:cNvSpPr/>
          <p:nvPr/>
        </p:nvSpPr>
        <p:spPr>
          <a:xfrm>
            <a:off x="4074443" y="2703154"/>
            <a:ext cx="1860331" cy="36260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4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8444-F1DD-4567-BD9D-2A14842C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Hit send!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3DB8ED-AE2D-4D49-B933-E28D5D7158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88" t="30203" r="51978" b="11785"/>
          <a:stretch/>
        </p:blipFill>
        <p:spPr>
          <a:xfrm>
            <a:off x="378371" y="1825625"/>
            <a:ext cx="4533909" cy="435133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C52C0-BA23-4C02-9796-F5DF1E6D16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Once you see the file you want to send in your email, hit send and it will send the contents of your email to your teacher.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274B55F-6B4A-4DEE-8F0F-6AC6C9BC0A1A}"/>
              </a:ext>
            </a:extLst>
          </p:cNvPr>
          <p:cNvSpPr/>
          <p:nvPr/>
        </p:nvSpPr>
        <p:spPr>
          <a:xfrm>
            <a:off x="495671" y="2466672"/>
            <a:ext cx="3035805" cy="96232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3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D92-DD4A-45B5-B1D6-34A7D91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to www.bedfordhighschool.co.uk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C97B0D-E214-4A09-8E83-0BF08B2A9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2891" t="47241"/>
          <a:stretch/>
        </p:blipFill>
        <p:spPr>
          <a:xfrm>
            <a:off x="838200" y="1825625"/>
            <a:ext cx="5180550" cy="4351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D94A2-6A24-4872-B707-237C903EA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Select the students drop down menu and click Email.</a:t>
            </a:r>
          </a:p>
        </p:txBody>
      </p:sp>
    </p:spTree>
    <p:extLst>
      <p:ext uri="{BB962C8B-B14F-4D97-AF65-F5344CB8AC3E}">
        <p14:creationId xmlns:p14="http://schemas.microsoft.com/office/powerpoint/2010/main" val="191833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D92-DD4A-45B5-B1D6-34A7D91E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in to your email address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D94A2-6A24-4872-B707-237C903E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9954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Log in using your school email account which is your 4 digit log in number, followed by @Bedford.wigan.sch.uk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Eg.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1234@Bedford.wigan.sch.uk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 next once you have done this.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ABB618-AC3C-4171-B242-A9A5C1ABEB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58" t="18844" r="15771" b="30446"/>
          <a:stretch/>
        </p:blipFill>
        <p:spPr>
          <a:xfrm>
            <a:off x="320259" y="2109731"/>
            <a:ext cx="5699542" cy="31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C3F4-81FB-4310-9AD2-AFD9C42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 your password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A0A09-5598-45B6-9F2B-6ABFD6F27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682" t="30609" r="26724" b="25984"/>
          <a:stretch/>
        </p:blipFill>
        <p:spPr>
          <a:xfrm>
            <a:off x="457199" y="2112579"/>
            <a:ext cx="5355709" cy="35157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0D29B-0E4A-468E-9C67-E3DBEDE21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Enter your password that you use to log into the school network and Frog.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 sign in once you have done this.</a:t>
            </a:r>
          </a:p>
        </p:txBody>
      </p:sp>
    </p:spTree>
    <p:extLst>
      <p:ext uri="{BB962C8B-B14F-4D97-AF65-F5344CB8AC3E}">
        <p14:creationId xmlns:p14="http://schemas.microsoft.com/office/powerpoint/2010/main" val="162799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2882-B53D-430B-A8E5-102B8606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Downloading a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5A91A-9CBB-4966-BAAD-5ADC06873E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817" t="22900" r="33722" b="38966"/>
          <a:stretch/>
        </p:blipFill>
        <p:spPr>
          <a:xfrm>
            <a:off x="394357" y="2705976"/>
            <a:ext cx="8137807" cy="37868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930E0-4AB8-4519-A4CA-F2896A9D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043" y="16787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Open the email sent to your by your teacher and select the highlighted button to download the file.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26455F9-0889-4DA5-A444-D0C46AB3998C}"/>
              </a:ext>
            </a:extLst>
          </p:cNvPr>
          <p:cNvSpPr/>
          <p:nvPr/>
        </p:nvSpPr>
        <p:spPr>
          <a:xfrm>
            <a:off x="3610304" y="3885900"/>
            <a:ext cx="646386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9F81-7447-4E0F-AA4F-43EC61E2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a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FC2B9-318C-463E-A200-249EE0B41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5273" r="57150" b="10568"/>
          <a:stretch/>
        </p:blipFill>
        <p:spPr>
          <a:xfrm>
            <a:off x="381000" y="2145780"/>
            <a:ext cx="4395952" cy="41670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915F8-1BE4-47E1-9256-1515F03B45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you have selected this in the bottom left you will see the file appear.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Select this to open it.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1F917CA-7CDB-45B1-989A-B61B5CB10C9E}"/>
              </a:ext>
            </a:extLst>
          </p:cNvPr>
          <p:cNvSpPr/>
          <p:nvPr/>
        </p:nvSpPr>
        <p:spPr>
          <a:xfrm>
            <a:off x="609600" y="5461494"/>
            <a:ext cx="2701159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0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9F1E-2A85-4AA0-B170-C82E3969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through the set task and select save by going to file.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AA10D3-C8D4-41C1-9FDC-A38ECFC34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629" r="86765" b="68098"/>
          <a:stretch/>
        </p:blipFill>
        <p:spPr>
          <a:xfrm>
            <a:off x="6582103" y="1908402"/>
            <a:ext cx="2341180" cy="4315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93A9D-B632-4CFB-8288-BCC5792C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4" t="21839" r="10288" b="14711"/>
          <a:stretch/>
        </p:blipFill>
        <p:spPr>
          <a:xfrm>
            <a:off x="457200" y="2144884"/>
            <a:ext cx="5029200" cy="377194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AAA69E4-994D-41BC-847F-8DA62134F7F6}"/>
              </a:ext>
            </a:extLst>
          </p:cNvPr>
          <p:cNvSpPr/>
          <p:nvPr/>
        </p:nvSpPr>
        <p:spPr>
          <a:xfrm>
            <a:off x="6222124" y="5128558"/>
            <a:ext cx="2701159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D477-E66E-4A3E-AC93-F8D301B1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back to your email and reply.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53473-36AF-4ADA-AF74-9E24AB22B3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844" b="64726"/>
          <a:stretch/>
        </p:blipFill>
        <p:spPr>
          <a:xfrm>
            <a:off x="1040523" y="2215850"/>
            <a:ext cx="4728392" cy="34597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B0D40-35E0-4CD7-B08E-6B6EB812A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will allow you to send a message back to your teacher and, if necessary, attach the work provided.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5CFB520-AE04-426F-B714-2BCE9B7226B8}"/>
              </a:ext>
            </a:extLst>
          </p:cNvPr>
          <p:cNvSpPr/>
          <p:nvPr/>
        </p:nvSpPr>
        <p:spPr>
          <a:xfrm>
            <a:off x="2822027" y="4576764"/>
            <a:ext cx="693682" cy="851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4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E09A-3DEB-4A70-A4C7-F016D974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Attaching the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FB68A-C8CA-4F23-A2E9-7C69A1290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5274" r="53499" b="11416"/>
          <a:stretch/>
        </p:blipFill>
        <p:spPr>
          <a:xfrm>
            <a:off x="202325" y="1555447"/>
            <a:ext cx="5817476" cy="50019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E4B5B-B93A-4523-87A1-F0CBB01B0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Firstly, select the paper clip to say you wish to attach a file.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Secondly, click browse this computer.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3162F6A-E783-4F6D-9078-A0C65D6E5622}"/>
              </a:ext>
            </a:extLst>
          </p:cNvPr>
          <p:cNvSpPr/>
          <p:nvPr/>
        </p:nvSpPr>
        <p:spPr>
          <a:xfrm>
            <a:off x="3216167" y="4939944"/>
            <a:ext cx="2459420" cy="39832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EF71C32-BE99-483F-AFE8-A6F46658226D}"/>
              </a:ext>
            </a:extLst>
          </p:cNvPr>
          <p:cNvSpPr/>
          <p:nvPr/>
        </p:nvSpPr>
        <p:spPr>
          <a:xfrm>
            <a:off x="3084788" y="5664040"/>
            <a:ext cx="493987" cy="56755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360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How to use your school email.</vt:lpstr>
      <vt:lpstr>Go to www.bedfordhighschool.co.uk</vt:lpstr>
      <vt:lpstr>Sign in to your email address</vt:lpstr>
      <vt:lpstr>Enter your password</vt:lpstr>
      <vt:lpstr>Downloading a file</vt:lpstr>
      <vt:lpstr>Opening a file</vt:lpstr>
      <vt:lpstr>Work through the set task and select save by going to file.</vt:lpstr>
      <vt:lpstr>Go back to your email and reply.</vt:lpstr>
      <vt:lpstr>Attaching the file</vt:lpstr>
      <vt:lpstr>Where are my files?</vt:lpstr>
      <vt:lpstr>Finding the file</vt:lpstr>
      <vt:lpstr>Hit send!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Downloading and Accessing work from your email.</dc:title>
  <dc:creator>R.Mather</dc:creator>
  <cp:lastModifiedBy>Pauline Birchall</cp:lastModifiedBy>
  <cp:revision>5</cp:revision>
  <dcterms:created xsi:type="dcterms:W3CDTF">2020-03-18T13:25:52Z</dcterms:created>
  <dcterms:modified xsi:type="dcterms:W3CDTF">2020-03-19T08:32:09Z</dcterms:modified>
</cp:coreProperties>
</file>