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262" r:id="rId3"/>
    <p:sldId id="257" r:id="rId4"/>
    <p:sldId id="263" r:id="rId5"/>
    <p:sldId id="258" r:id="rId6"/>
    <p:sldId id="264" r:id="rId7"/>
    <p:sldId id="261" r:id="rId8"/>
    <p:sldId id="259" r:id="rId9"/>
    <p:sldId id="260" r:id="rId10"/>
    <p:sldId id="265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94660"/>
  </p:normalViewPr>
  <p:slideViewPr>
    <p:cSldViewPr>
      <p:cViewPr varScale="1">
        <p:scale>
          <a:sx n="108" d="100"/>
          <a:sy n="108" d="100"/>
        </p:scale>
        <p:origin x="162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52149-9DFE-4941-8A83-B9CF446D4B89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AAF62-AA95-467D-8CCE-0FC11A85E7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789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EAAF62-AA95-467D-8CCE-0FC11A85E74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732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D98E-8A03-4171-AB07-BC111922FF99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851CD0-EEF1-4307-AD02-F3510B74EF68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D98E-8A03-4171-AB07-BC111922FF99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1CD0-EEF1-4307-AD02-F3510B74EF6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D98E-8A03-4171-AB07-BC111922FF99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1CD0-EEF1-4307-AD02-F3510B74EF6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D98E-8A03-4171-AB07-BC111922FF99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851CD0-EEF1-4307-AD02-F3510B74EF68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D98E-8A03-4171-AB07-BC111922FF99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851CD0-EEF1-4307-AD02-F3510B74EF68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D98E-8A03-4171-AB07-BC111922FF99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851CD0-EEF1-4307-AD02-F3510B74EF6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D98E-8A03-4171-AB07-BC111922FF99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851CD0-EEF1-4307-AD02-F3510B74EF68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D98E-8A03-4171-AB07-BC111922FF99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851CD0-EEF1-4307-AD02-F3510B74EF6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D98E-8A03-4171-AB07-BC111922FF99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851CD0-EEF1-4307-AD02-F3510B74EF6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D98E-8A03-4171-AB07-BC111922FF99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851CD0-EEF1-4307-AD02-F3510B74EF68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6D98E-8A03-4171-AB07-BC111922FF99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851CD0-EEF1-4307-AD02-F3510B74EF68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A36D98E-8A03-4171-AB07-BC111922FF99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7851CD0-EEF1-4307-AD02-F3510B74EF68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879876"/>
              </p:ext>
            </p:extLst>
          </p:nvPr>
        </p:nvGraphicFramePr>
        <p:xfrm>
          <a:off x="179511" y="1268760"/>
          <a:ext cx="8784979" cy="564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4936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MONDAY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-12022"/>
            <a:ext cx="3816424" cy="1160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7250"/>
            <a:ext cx="1803826" cy="1123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420E291-2CE1-44C5-8336-417A0459E2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70200"/>
              </p:ext>
            </p:extLst>
          </p:nvPr>
        </p:nvGraphicFramePr>
        <p:xfrm>
          <a:off x="179509" y="1701252"/>
          <a:ext cx="8784980" cy="2198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10">
                  <a:extLst>
                    <a:ext uri="{9D8B030D-6E8A-4147-A177-3AD203B41FA5}">
                      <a16:colId xmlns:a16="http://schemas.microsoft.com/office/drawing/2014/main" val="700101710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3495205282"/>
                    </a:ext>
                  </a:extLst>
                </a:gridCol>
                <a:gridCol w="1756996">
                  <a:extLst>
                    <a:ext uri="{9D8B030D-6E8A-4147-A177-3AD203B41FA5}">
                      <a16:colId xmlns:a16="http://schemas.microsoft.com/office/drawing/2014/main" val="2224966354"/>
                    </a:ext>
                  </a:extLst>
                </a:gridCol>
                <a:gridCol w="1756996">
                  <a:extLst>
                    <a:ext uri="{9D8B030D-6E8A-4147-A177-3AD203B41FA5}">
                      <a16:colId xmlns:a16="http://schemas.microsoft.com/office/drawing/2014/main" val="164807396"/>
                    </a:ext>
                  </a:extLst>
                </a:gridCol>
                <a:gridCol w="1756996">
                  <a:extLst>
                    <a:ext uri="{9D8B030D-6E8A-4147-A177-3AD203B41FA5}">
                      <a16:colId xmlns:a16="http://schemas.microsoft.com/office/drawing/2014/main" val="3639093043"/>
                    </a:ext>
                  </a:extLst>
                </a:gridCol>
              </a:tblGrid>
              <a:tr h="358063">
                <a:tc>
                  <a:txBody>
                    <a:bodyPr/>
                    <a:lstStyle/>
                    <a:p>
                      <a:pPr algn="ctr" fontAlgn="t"/>
                      <a:r>
                        <a:rPr lang="en-GB" sz="2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Who is it for?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Location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21288956"/>
                  </a:ext>
                </a:extLst>
              </a:tr>
              <a:tr h="358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Digital Leaders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Yr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7, 8 &amp; 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Lunch time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 Smedley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57910734"/>
                  </a:ext>
                </a:extLst>
              </a:tr>
              <a:tr h="358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Drama Club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Yr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7, 8 &amp; 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Lunch time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Ms Flynn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1154213"/>
                  </a:ext>
                </a:extLst>
              </a:tr>
              <a:tr h="15398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Mental Health &amp; Wellbeing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Yr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10 &amp; 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Lunch time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Hive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School Nurse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29444193"/>
                  </a:ext>
                </a:extLst>
              </a:tr>
            </a:tbl>
          </a:graphicData>
        </a:graphic>
      </p:graphicFrame>
      <p:pic>
        <p:nvPicPr>
          <p:cNvPr id="13" name="Picture 12" descr="Image preview">
            <a:extLst>
              <a:ext uri="{FF2B5EF4-FFF2-40B4-BE49-F238E27FC236}">
                <a16:creationId xmlns:a16="http://schemas.microsoft.com/office/drawing/2014/main" id="{7CE30BFC-BDBF-4B66-A5FE-AFDDFCD28AA9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50" t="17451" r="17450" b="17451"/>
          <a:stretch/>
        </p:blipFill>
        <p:spPr bwMode="auto">
          <a:xfrm>
            <a:off x="283274" y="8806"/>
            <a:ext cx="1803827" cy="1440160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  <a:extLst/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F2CF6C7-1ABA-48C4-B9FD-C3EB9003BA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908629"/>
              </p:ext>
            </p:extLst>
          </p:nvPr>
        </p:nvGraphicFramePr>
        <p:xfrm>
          <a:off x="179509" y="3899468"/>
          <a:ext cx="8784981" cy="696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0608">
                  <a:extLst>
                    <a:ext uri="{9D8B030D-6E8A-4147-A177-3AD203B41FA5}">
                      <a16:colId xmlns:a16="http://schemas.microsoft.com/office/drawing/2014/main" val="3658799092"/>
                    </a:ext>
                  </a:extLst>
                </a:gridCol>
                <a:gridCol w="1632662">
                  <a:extLst>
                    <a:ext uri="{9D8B030D-6E8A-4147-A177-3AD203B41FA5}">
                      <a16:colId xmlns:a16="http://schemas.microsoft.com/office/drawing/2014/main" val="1262443029"/>
                    </a:ext>
                  </a:extLst>
                </a:gridCol>
                <a:gridCol w="1747237">
                  <a:extLst>
                    <a:ext uri="{9D8B030D-6E8A-4147-A177-3AD203B41FA5}">
                      <a16:colId xmlns:a16="http://schemas.microsoft.com/office/drawing/2014/main" val="2661926555"/>
                    </a:ext>
                  </a:extLst>
                </a:gridCol>
                <a:gridCol w="1747237">
                  <a:extLst>
                    <a:ext uri="{9D8B030D-6E8A-4147-A177-3AD203B41FA5}">
                      <a16:colId xmlns:a16="http://schemas.microsoft.com/office/drawing/2014/main" val="2873818603"/>
                    </a:ext>
                  </a:extLst>
                </a:gridCol>
                <a:gridCol w="1747237">
                  <a:extLst>
                    <a:ext uri="{9D8B030D-6E8A-4147-A177-3AD203B41FA5}">
                      <a16:colId xmlns:a16="http://schemas.microsoft.com/office/drawing/2014/main" val="93986743"/>
                    </a:ext>
                  </a:extLst>
                </a:gridCol>
              </a:tblGrid>
              <a:tr h="338548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Debating Club </a:t>
                      </a: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7, 8 &amp; 9</a:t>
                      </a: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 time </a:t>
                      </a: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Library </a:t>
                      </a: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 </a:t>
                      </a:r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Calwell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600039"/>
                  </a:ext>
                </a:extLst>
              </a:tr>
              <a:tr h="358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LGBTQ+ Club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Yr10 &amp; 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 time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 </a:t>
                      </a:r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Sharratt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2698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5551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9511" y="1196750"/>
          <a:ext cx="8784978" cy="504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058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0"/>
            <a:ext cx="3816424" cy="1160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7250"/>
            <a:ext cx="1803826" cy="1123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84A9759-C3F1-41E1-BF72-3BD317F199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193046"/>
              </p:ext>
            </p:extLst>
          </p:nvPr>
        </p:nvGraphicFramePr>
        <p:xfrm>
          <a:off x="179510" y="1590484"/>
          <a:ext cx="8784980" cy="3404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10">
                  <a:extLst>
                    <a:ext uri="{9D8B030D-6E8A-4147-A177-3AD203B41FA5}">
                      <a16:colId xmlns:a16="http://schemas.microsoft.com/office/drawing/2014/main" val="1430303748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1444691064"/>
                    </a:ext>
                  </a:extLst>
                </a:gridCol>
                <a:gridCol w="1756996">
                  <a:extLst>
                    <a:ext uri="{9D8B030D-6E8A-4147-A177-3AD203B41FA5}">
                      <a16:colId xmlns:a16="http://schemas.microsoft.com/office/drawing/2014/main" val="2509022683"/>
                    </a:ext>
                  </a:extLst>
                </a:gridCol>
                <a:gridCol w="1756996">
                  <a:extLst>
                    <a:ext uri="{9D8B030D-6E8A-4147-A177-3AD203B41FA5}">
                      <a16:colId xmlns:a16="http://schemas.microsoft.com/office/drawing/2014/main" val="697820169"/>
                    </a:ext>
                  </a:extLst>
                </a:gridCol>
                <a:gridCol w="1756996">
                  <a:extLst>
                    <a:ext uri="{9D8B030D-6E8A-4147-A177-3AD203B41FA5}">
                      <a16:colId xmlns:a16="http://schemas.microsoft.com/office/drawing/2014/main" val="1100904418"/>
                    </a:ext>
                  </a:extLst>
                </a:gridCol>
              </a:tblGrid>
              <a:tr h="435250"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Who is it for?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Location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815105158"/>
                  </a:ext>
                </a:extLst>
              </a:tr>
              <a:tr h="26885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Photography </a:t>
                      </a:r>
                    </a:p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Yr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11B WK1</a:t>
                      </a:r>
                    </a:p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Yr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11C WK2 </a:t>
                      </a:r>
                    </a:p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YR11B </a:t>
                      </a:r>
                    </a:p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After School </a:t>
                      </a:r>
                    </a:p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L49 &amp; L50</a:t>
                      </a:r>
                    </a:p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Miss Walmsley</a:t>
                      </a:r>
                    </a:p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Miss McConnell</a:t>
                      </a:r>
                    </a:p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81828040"/>
                  </a:ext>
                </a:extLst>
              </a:tr>
              <a:tr h="43525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Rock Band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Yr11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After School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 Weight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3037659"/>
                  </a:ext>
                </a:extLst>
              </a:tr>
              <a:tr h="43525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Music Strive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Yr11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After School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Mrs Stafford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363509"/>
                  </a:ext>
                </a:extLst>
              </a:tr>
              <a:tr h="43525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Street Dance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Yr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7, 8 &amp; 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After School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L09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Mrs Duffy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8021449"/>
                  </a:ext>
                </a:extLst>
              </a:tr>
              <a:tr h="43525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Street Dance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Yr10 &amp; 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4-4.45PM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L09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Mrs Duffy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3804336"/>
                  </a:ext>
                </a:extLst>
              </a:tr>
            </a:tbl>
          </a:graphicData>
        </a:graphic>
      </p:graphicFrame>
      <p:pic>
        <p:nvPicPr>
          <p:cNvPr id="8" name="Picture 7" descr="Image preview">
            <a:extLst>
              <a:ext uri="{FF2B5EF4-FFF2-40B4-BE49-F238E27FC236}">
                <a16:creationId xmlns:a16="http://schemas.microsoft.com/office/drawing/2014/main" id="{FFF05076-D0A5-44DD-BC9E-1559A5308CF3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50" t="17451" r="17450" b="17451"/>
          <a:stretch/>
        </p:blipFill>
        <p:spPr bwMode="auto">
          <a:xfrm>
            <a:off x="283274" y="8806"/>
            <a:ext cx="1803827" cy="1440160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  <a:extLst/>
        </p:spPr>
      </p:pic>
    </p:spTree>
    <p:extLst>
      <p:ext uri="{BB962C8B-B14F-4D97-AF65-F5344CB8AC3E}">
        <p14:creationId xmlns:p14="http://schemas.microsoft.com/office/powerpoint/2010/main" val="2147174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9511" y="1196750"/>
          <a:ext cx="8784979" cy="592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216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MONDAY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-12022"/>
            <a:ext cx="3816424" cy="1160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7250"/>
            <a:ext cx="1803826" cy="1123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420E291-2CE1-44C5-8336-417A0459E2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436449"/>
              </p:ext>
            </p:extLst>
          </p:nvPr>
        </p:nvGraphicFramePr>
        <p:xfrm>
          <a:off x="179510" y="1682181"/>
          <a:ext cx="8784980" cy="4049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10">
                  <a:extLst>
                    <a:ext uri="{9D8B030D-6E8A-4147-A177-3AD203B41FA5}">
                      <a16:colId xmlns:a16="http://schemas.microsoft.com/office/drawing/2014/main" val="700101710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3495205282"/>
                    </a:ext>
                  </a:extLst>
                </a:gridCol>
                <a:gridCol w="1756996">
                  <a:extLst>
                    <a:ext uri="{9D8B030D-6E8A-4147-A177-3AD203B41FA5}">
                      <a16:colId xmlns:a16="http://schemas.microsoft.com/office/drawing/2014/main" val="2224966354"/>
                    </a:ext>
                  </a:extLst>
                </a:gridCol>
                <a:gridCol w="1756996">
                  <a:extLst>
                    <a:ext uri="{9D8B030D-6E8A-4147-A177-3AD203B41FA5}">
                      <a16:colId xmlns:a16="http://schemas.microsoft.com/office/drawing/2014/main" val="164807396"/>
                    </a:ext>
                  </a:extLst>
                </a:gridCol>
                <a:gridCol w="1756996">
                  <a:extLst>
                    <a:ext uri="{9D8B030D-6E8A-4147-A177-3AD203B41FA5}">
                      <a16:colId xmlns:a16="http://schemas.microsoft.com/office/drawing/2014/main" val="3639093043"/>
                    </a:ext>
                  </a:extLst>
                </a:gridCol>
              </a:tblGrid>
              <a:tr h="358063"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Who is it for?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Location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21288956"/>
                  </a:ext>
                </a:extLst>
              </a:tr>
              <a:tr h="358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Eco Club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 Years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After School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Miss Smith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39448286"/>
                  </a:ext>
                </a:extLst>
              </a:tr>
              <a:tr h="358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Maths Homework Club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Yr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7, 8 &amp; 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After School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 Hurst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888391"/>
                  </a:ext>
                </a:extLst>
              </a:tr>
              <a:tr h="358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Homework Club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Yr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After School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Mrs Coleman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8185314"/>
                  </a:ext>
                </a:extLst>
              </a:tr>
              <a:tr h="358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Girls Football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Yr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7, 8 &amp; 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After School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Astro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 Staff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88870189"/>
                  </a:ext>
                </a:extLst>
              </a:tr>
              <a:tr h="358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Boys Rugby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Yr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After School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 Staff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89591403"/>
                  </a:ext>
                </a:extLst>
              </a:tr>
              <a:tr h="358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Photography Club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Yr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After School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L50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Miss Walmsley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41668612"/>
                  </a:ext>
                </a:extLst>
              </a:tr>
              <a:tr h="358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Art Club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Yr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After School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Miss McConnell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918248"/>
                  </a:ext>
                </a:extLst>
              </a:tr>
              <a:tr h="363741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ADVersity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Dance Company (audition)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 Years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After School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L09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Mrs Duffy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81763459"/>
                  </a:ext>
                </a:extLst>
              </a:tr>
            </a:tbl>
          </a:graphicData>
        </a:graphic>
      </p:graphicFrame>
      <p:pic>
        <p:nvPicPr>
          <p:cNvPr id="13" name="Picture 12" descr="Image preview">
            <a:extLst>
              <a:ext uri="{FF2B5EF4-FFF2-40B4-BE49-F238E27FC236}">
                <a16:creationId xmlns:a16="http://schemas.microsoft.com/office/drawing/2014/main" id="{7CE30BFC-BDBF-4B66-A5FE-AFDDFCD28AA9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50" t="17451" r="17450" b="17451"/>
          <a:stretch/>
        </p:blipFill>
        <p:spPr bwMode="auto">
          <a:xfrm>
            <a:off x="283274" y="8806"/>
            <a:ext cx="1803827" cy="1440160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  <a:extLst/>
        </p:spPr>
      </p:pic>
    </p:spTree>
    <p:extLst>
      <p:ext uri="{BB962C8B-B14F-4D97-AF65-F5344CB8AC3E}">
        <p14:creationId xmlns:p14="http://schemas.microsoft.com/office/powerpoint/2010/main" val="1066871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529525"/>
              </p:ext>
            </p:extLst>
          </p:nvPr>
        </p:nvGraphicFramePr>
        <p:xfrm>
          <a:off x="207057" y="1508255"/>
          <a:ext cx="8784978" cy="595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531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TUESDAY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0414"/>
            <a:ext cx="3816424" cy="1160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7250"/>
            <a:ext cx="1803826" cy="1123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A645568-976A-4EC5-8F72-BC06D948B2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794119"/>
              </p:ext>
            </p:extLst>
          </p:nvPr>
        </p:nvGraphicFramePr>
        <p:xfrm>
          <a:off x="207055" y="2103574"/>
          <a:ext cx="8784980" cy="1447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10">
                  <a:extLst>
                    <a:ext uri="{9D8B030D-6E8A-4147-A177-3AD203B41FA5}">
                      <a16:colId xmlns:a16="http://schemas.microsoft.com/office/drawing/2014/main" val="2633584818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4076989672"/>
                    </a:ext>
                  </a:extLst>
                </a:gridCol>
                <a:gridCol w="1756996">
                  <a:extLst>
                    <a:ext uri="{9D8B030D-6E8A-4147-A177-3AD203B41FA5}">
                      <a16:colId xmlns:a16="http://schemas.microsoft.com/office/drawing/2014/main" val="2322009746"/>
                    </a:ext>
                  </a:extLst>
                </a:gridCol>
                <a:gridCol w="1756996">
                  <a:extLst>
                    <a:ext uri="{9D8B030D-6E8A-4147-A177-3AD203B41FA5}">
                      <a16:colId xmlns:a16="http://schemas.microsoft.com/office/drawing/2014/main" val="1053538589"/>
                    </a:ext>
                  </a:extLst>
                </a:gridCol>
                <a:gridCol w="1756996">
                  <a:extLst>
                    <a:ext uri="{9D8B030D-6E8A-4147-A177-3AD203B41FA5}">
                      <a16:colId xmlns:a16="http://schemas.microsoft.com/office/drawing/2014/main" val="3097701224"/>
                    </a:ext>
                  </a:extLst>
                </a:gridCol>
              </a:tblGrid>
              <a:tr h="358063"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Who is it for?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Location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745982086"/>
                  </a:ext>
                </a:extLst>
              </a:tr>
              <a:tr h="37377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Rock Band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 &amp; 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 time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U19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 </a:t>
                      </a:r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Keigher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3549223"/>
                  </a:ext>
                </a:extLst>
              </a:tr>
              <a:tr h="358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Percussion Club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7, 8 &amp; 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 time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U20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 Caddick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3057586"/>
                  </a:ext>
                </a:extLst>
              </a:tr>
              <a:tr h="358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Singers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 &amp; 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 time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U19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 Corcoran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49193985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7DC43F63-5911-45E6-9397-74501DF644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055" y="0"/>
            <a:ext cx="1828959" cy="1469263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F8CD82D-CD6E-4329-813E-C219305123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976707"/>
              </p:ext>
            </p:extLst>
          </p:nvPr>
        </p:nvGraphicFramePr>
        <p:xfrm>
          <a:off x="207055" y="3563721"/>
          <a:ext cx="8784980" cy="716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10">
                  <a:extLst>
                    <a:ext uri="{9D8B030D-6E8A-4147-A177-3AD203B41FA5}">
                      <a16:colId xmlns:a16="http://schemas.microsoft.com/office/drawing/2014/main" val="1630731471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2343248111"/>
                    </a:ext>
                  </a:extLst>
                </a:gridCol>
                <a:gridCol w="1756996">
                  <a:extLst>
                    <a:ext uri="{9D8B030D-6E8A-4147-A177-3AD203B41FA5}">
                      <a16:colId xmlns:a16="http://schemas.microsoft.com/office/drawing/2014/main" val="3885812568"/>
                    </a:ext>
                  </a:extLst>
                </a:gridCol>
                <a:gridCol w="1756996">
                  <a:extLst>
                    <a:ext uri="{9D8B030D-6E8A-4147-A177-3AD203B41FA5}">
                      <a16:colId xmlns:a16="http://schemas.microsoft.com/office/drawing/2014/main" val="574854662"/>
                    </a:ext>
                  </a:extLst>
                </a:gridCol>
                <a:gridCol w="1756996">
                  <a:extLst>
                    <a:ext uri="{9D8B030D-6E8A-4147-A177-3AD203B41FA5}">
                      <a16:colId xmlns:a16="http://schemas.microsoft.com/office/drawing/2014/main" val="3605171460"/>
                    </a:ext>
                  </a:extLst>
                </a:gridCol>
              </a:tblGrid>
              <a:tr h="358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Maths Art Club 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Yr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7, 8 &amp; 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Lunch time 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U47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Mrs Brooks 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437864"/>
                  </a:ext>
                </a:extLst>
              </a:tr>
              <a:tr h="358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Jigsaw Club Wk1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 &amp; 11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 time 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SO4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Mrs Cottam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804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814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9511" y="1196750"/>
          <a:ext cx="8784978" cy="595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5319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TUESDAY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0414"/>
            <a:ext cx="3816424" cy="1160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7250"/>
            <a:ext cx="1803826" cy="1123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A645568-976A-4EC5-8F72-BC06D948B2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216023"/>
              </p:ext>
            </p:extLst>
          </p:nvPr>
        </p:nvGraphicFramePr>
        <p:xfrm>
          <a:off x="175886" y="1628800"/>
          <a:ext cx="8784980" cy="3342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10">
                  <a:extLst>
                    <a:ext uri="{9D8B030D-6E8A-4147-A177-3AD203B41FA5}">
                      <a16:colId xmlns:a16="http://schemas.microsoft.com/office/drawing/2014/main" val="2633584818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4076989672"/>
                    </a:ext>
                  </a:extLst>
                </a:gridCol>
                <a:gridCol w="1756996">
                  <a:extLst>
                    <a:ext uri="{9D8B030D-6E8A-4147-A177-3AD203B41FA5}">
                      <a16:colId xmlns:a16="http://schemas.microsoft.com/office/drawing/2014/main" val="2322009746"/>
                    </a:ext>
                  </a:extLst>
                </a:gridCol>
                <a:gridCol w="1756996">
                  <a:extLst>
                    <a:ext uri="{9D8B030D-6E8A-4147-A177-3AD203B41FA5}">
                      <a16:colId xmlns:a16="http://schemas.microsoft.com/office/drawing/2014/main" val="1053538589"/>
                    </a:ext>
                  </a:extLst>
                </a:gridCol>
                <a:gridCol w="1756996">
                  <a:extLst>
                    <a:ext uri="{9D8B030D-6E8A-4147-A177-3AD203B41FA5}">
                      <a16:colId xmlns:a16="http://schemas.microsoft.com/office/drawing/2014/main" val="3097701224"/>
                    </a:ext>
                  </a:extLst>
                </a:gridCol>
              </a:tblGrid>
              <a:tr h="358063"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Who is it for?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Location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745982086"/>
                  </a:ext>
                </a:extLst>
              </a:tr>
              <a:tr h="358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Girls Netball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9 &amp; 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After School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 Staff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7192892"/>
                  </a:ext>
                </a:extLst>
              </a:tr>
              <a:tr h="358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 &amp; Photography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After School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L50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 Walmsley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47840966"/>
                  </a:ext>
                </a:extLst>
              </a:tr>
              <a:tr h="358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Fashion and Textiles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After School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L49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 McConnell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8873886"/>
                  </a:ext>
                </a:extLst>
              </a:tr>
              <a:tr h="358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Rock Band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After School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 </a:t>
                      </a:r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Keigher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95441881"/>
                  </a:ext>
                </a:extLst>
              </a:tr>
              <a:tr h="358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Dance Club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7, 8 &amp; 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After School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Mrs Duffy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25364592"/>
                  </a:ext>
                </a:extLst>
              </a:tr>
              <a:tr h="358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Rock Band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After School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U19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 Caddick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57070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Speak Up Drama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Years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After School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 Flynn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0807407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7DC43F63-5911-45E6-9397-74501DF644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055" y="0"/>
            <a:ext cx="1828959" cy="1469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972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527898"/>
              </p:ext>
            </p:extLst>
          </p:nvPr>
        </p:nvGraphicFramePr>
        <p:xfrm>
          <a:off x="52267" y="1196750"/>
          <a:ext cx="8912223" cy="504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2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058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WEDNESDAY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"/>
            <a:ext cx="3816424" cy="1160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90854"/>
            <a:ext cx="1803826" cy="1123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38EB130-CA6A-4582-A2C4-393AC6FF99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349141"/>
              </p:ext>
            </p:extLst>
          </p:nvPr>
        </p:nvGraphicFramePr>
        <p:xfrm>
          <a:off x="35496" y="1588436"/>
          <a:ext cx="8942663" cy="2375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902">
                  <a:extLst>
                    <a:ext uri="{9D8B030D-6E8A-4147-A177-3AD203B41FA5}">
                      <a16:colId xmlns:a16="http://schemas.microsoft.com/office/drawing/2014/main" val="1236818041"/>
                    </a:ext>
                  </a:extLst>
                </a:gridCol>
                <a:gridCol w="1661967">
                  <a:extLst>
                    <a:ext uri="{9D8B030D-6E8A-4147-A177-3AD203B41FA5}">
                      <a16:colId xmlns:a16="http://schemas.microsoft.com/office/drawing/2014/main" val="1633598864"/>
                    </a:ext>
                  </a:extLst>
                </a:gridCol>
                <a:gridCol w="1778598">
                  <a:extLst>
                    <a:ext uri="{9D8B030D-6E8A-4147-A177-3AD203B41FA5}">
                      <a16:colId xmlns:a16="http://schemas.microsoft.com/office/drawing/2014/main" val="210984190"/>
                    </a:ext>
                  </a:extLst>
                </a:gridCol>
                <a:gridCol w="1778598">
                  <a:extLst>
                    <a:ext uri="{9D8B030D-6E8A-4147-A177-3AD203B41FA5}">
                      <a16:colId xmlns:a16="http://schemas.microsoft.com/office/drawing/2014/main" val="779919723"/>
                    </a:ext>
                  </a:extLst>
                </a:gridCol>
                <a:gridCol w="1778598">
                  <a:extLst>
                    <a:ext uri="{9D8B030D-6E8A-4147-A177-3AD203B41FA5}">
                      <a16:colId xmlns:a16="http://schemas.microsoft.com/office/drawing/2014/main" val="1456932286"/>
                    </a:ext>
                  </a:extLst>
                </a:gridCol>
              </a:tblGrid>
              <a:tr h="358063"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Who is it for?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Location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92901722"/>
                  </a:ext>
                </a:extLst>
              </a:tr>
              <a:tr h="37377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Problem Solving Club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7, 8 &amp; 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 time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U40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 Steele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20809770"/>
                  </a:ext>
                </a:extLst>
              </a:tr>
              <a:tr h="358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Reading Club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 time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Mrs </a:t>
                      </a:r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Puzzar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9619328"/>
                  </a:ext>
                </a:extLst>
              </a:tr>
              <a:tr h="358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Lego Club Wk1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7, 8 &amp; 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 time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Mrs Morey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3084630"/>
                  </a:ext>
                </a:extLst>
              </a:tr>
              <a:tr h="358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Rock Band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7, 8 &amp; 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 time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U19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 Weight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8456463"/>
                  </a:ext>
                </a:extLst>
              </a:tr>
              <a:tr h="32462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Keyboard Club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7, 8 &amp; 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 time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 Richardson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1857328"/>
                  </a:ext>
                </a:extLst>
              </a:tr>
            </a:tbl>
          </a:graphicData>
        </a:graphic>
      </p:graphicFrame>
      <p:pic>
        <p:nvPicPr>
          <p:cNvPr id="10" name="Picture 9" descr="Image preview">
            <a:extLst>
              <a:ext uri="{FF2B5EF4-FFF2-40B4-BE49-F238E27FC236}">
                <a16:creationId xmlns:a16="http://schemas.microsoft.com/office/drawing/2014/main" id="{6F163FA1-02C6-4124-8E13-46EA5E545F51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50" t="17451" r="17450" b="17451"/>
          <a:stretch/>
        </p:blipFill>
        <p:spPr bwMode="auto">
          <a:xfrm>
            <a:off x="323528" y="-11602"/>
            <a:ext cx="1803827" cy="1440160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  <a:extLst/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83E84BE-BFA0-4D8A-BE46-532D389DCA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177106"/>
              </p:ext>
            </p:extLst>
          </p:nvPr>
        </p:nvGraphicFramePr>
        <p:xfrm>
          <a:off x="35496" y="3964433"/>
          <a:ext cx="8942663" cy="358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902">
                  <a:extLst>
                    <a:ext uri="{9D8B030D-6E8A-4147-A177-3AD203B41FA5}">
                      <a16:colId xmlns:a16="http://schemas.microsoft.com/office/drawing/2014/main" val="3658799092"/>
                    </a:ext>
                  </a:extLst>
                </a:gridCol>
                <a:gridCol w="1661967">
                  <a:extLst>
                    <a:ext uri="{9D8B030D-6E8A-4147-A177-3AD203B41FA5}">
                      <a16:colId xmlns:a16="http://schemas.microsoft.com/office/drawing/2014/main" val="1262443029"/>
                    </a:ext>
                  </a:extLst>
                </a:gridCol>
                <a:gridCol w="1778598">
                  <a:extLst>
                    <a:ext uri="{9D8B030D-6E8A-4147-A177-3AD203B41FA5}">
                      <a16:colId xmlns:a16="http://schemas.microsoft.com/office/drawing/2014/main" val="2661926555"/>
                    </a:ext>
                  </a:extLst>
                </a:gridCol>
                <a:gridCol w="1778598">
                  <a:extLst>
                    <a:ext uri="{9D8B030D-6E8A-4147-A177-3AD203B41FA5}">
                      <a16:colId xmlns:a16="http://schemas.microsoft.com/office/drawing/2014/main" val="2873818603"/>
                    </a:ext>
                  </a:extLst>
                </a:gridCol>
                <a:gridCol w="1778598">
                  <a:extLst>
                    <a:ext uri="{9D8B030D-6E8A-4147-A177-3AD203B41FA5}">
                      <a16:colId xmlns:a16="http://schemas.microsoft.com/office/drawing/2014/main" val="93986743"/>
                    </a:ext>
                  </a:extLst>
                </a:gridCol>
              </a:tblGrid>
              <a:tr h="358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Library </a:t>
                      </a: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Years</a:t>
                      </a: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 time </a:t>
                      </a: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Library </a:t>
                      </a: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 Hayes</a:t>
                      </a: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600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814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43151"/>
              </p:ext>
            </p:extLst>
          </p:nvPr>
        </p:nvGraphicFramePr>
        <p:xfrm>
          <a:off x="107504" y="1196750"/>
          <a:ext cx="8856986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6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058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WEDNESDAY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"/>
            <a:ext cx="3816424" cy="1160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90854"/>
            <a:ext cx="1803826" cy="1123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38EB130-CA6A-4582-A2C4-393AC6FF99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857851"/>
              </p:ext>
            </p:extLst>
          </p:nvPr>
        </p:nvGraphicFramePr>
        <p:xfrm>
          <a:off x="103880" y="1681027"/>
          <a:ext cx="8892989" cy="3041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5228">
                  <a:extLst>
                    <a:ext uri="{9D8B030D-6E8A-4147-A177-3AD203B41FA5}">
                      <a16:colId xmlns:a16="http://schemas.microsoft.com/office/drawing/2014/main" val="1236818041"/>
                    </a:ext>
                  </a:extLst>
                </a:gridCol>
                <a:gridCol w="1661967">
                  <a:extLst>
                    <a:ext uri="{9D8B030D-6E8A-4147-A177-3AD203B41FA5}">
                      <a16:colId xmlns:a16="http://schemas.microsoft.com/office/drawing/2014/main" val="1633598864"/>
                    </a:ext>
                  </a:extLst>
                </a:gridCol>
                <a:gridCol w="1778598">
                  <a:extLst>
                    <a:ext uri="{9D8B030D-6E8A-4147-A177-3AD203B41FA5}">
                      <a16:colId xmlns:a16="http://schemas.microsoft.com/office/drawing/2014/main" val="210984190"/>
                    </a:ext>
                  </a:extLst>
                </a:gridCol>
                <a:gridCol w="1778598">
                  <a:extLst>
                    <a:ext uri="{9D8B030D-6E8A-4147-A177-3AD203B41FA5}">
                      <a16:colId xmlns:a16="http://schemas.microsoft.com/office/drawing/2014/main" val="779919723"/>
                    </a:ext>
                  </a:extLst>
                </a:gridCol>
                <a:gridCol w="1778598">
                  <a:extLst>
                    <a:ext uri="{9D8B030D-6E8A-4147-A177-3AD203B41FA5}">
                      <a16:colId xmlns:a16="http://schemas.microsoft.com/office/drawing/2014/main" val="1456932286"/>
                    </a:ext>
                  </a:extLst>
                </a:gridCol>
              </a:tblGrid>
              <a:tr h="358063">
                <a:tc>
                  <a:txBody>
                    <a:bodyPr/>
                    <a:lstStyle/>
                    <a:p>
                      <a:pPr algn="ctr" fontAlgn="t"/>
                      <a:r>
                        <a:rPr lang="en-GB" sz="2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Who is it for?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Location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92901722"/>
                  </a:ext>
                </a:extLst>
              </a:tr>
              <a:tr h="358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Girls football and netball match nights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Years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After School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Various locations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 Staff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41921455"/>
                  </a:ext>
                </a:extLst>
              </a:tr>
              <a:tr h="358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Boys football and rugby match nights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Years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After School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Various locations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 staff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4770707"/>
                  </a:ext>
                </a:extLst>
              </a:tr>
              <a:tr h="330551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Photography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After School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L50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 Walmsley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8285742"/>
                  </a:ext>
                </a:extLst>
              </a:tr>
            </a:tbl>
          </a:graphicData>
        </a:graphic>
      </p:graphicFrame>
      <p:pic>
        <p:nvPicPr>
          <p:cNvPr id="10" name="Picture 9" descr="Image preview">
            <a:extLst>
              <a:ext uri="{FF2B5EF4-FFF2-40B4-BE49-F238E27FC236}">
                <a16:creationId xmlns:a16="http://schemas.microsoft.com/office/drawing/2014/main" id="{6F163FA1-02C6-4124-8E13-46EA5E545F51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50" t="17451" r="17450" b="17451"/>
          <a:stretch/>
        </p:blipFill>
        <p:spPr bwMode="auto">
          <a:xfrm>
            <a:off x="323528" y="-11602"/>
            <a:ext cx="1803827" cy="1440160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  <a:extLst/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19E0A38-4B1E-4DFF-8250-B444358864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610997"/>
              </p:ext>
            </p:extLst>
          </p:nvPr>
        </p:nvGraphicFramePr>
        <p:xfrm>
          <a:off x="117919" y="4722393"/>
          <a:ext cx="8878950" cy="1074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1963">
                  <a:extLst>
                    <a:ext uri="{9D8B030D-6E8A-4147-A177-3AD203B41FA5}">
                      <a16:colId xmlns:a16="http://schemas.microsoft.com/office/drawing/2014/main" val="1310615786"/>
                    </a:ext>
                  </a:extLst>
                </a:gridCol>
                <a:gridCol w="1629209">
                  <a:extLst>
                    <a:ext uri="{9D8B030D-6E8A-4147-A177-3AD203B41FA5}">
                      <a16:colId xmlns:a16="http://schemas.microsoft.com/office/drawing/2014/main" val="271612382"/>
                    </a:ext>
                  </a:extLst>
                </a:gridCol>
                <a:gridCol w="1690170">
                  <a:extLst>
                    <a:ext uri="{9D8B030D-6E8A-4147-A177-3AD203B41FA5}">
                      <a16:colId xmlns:a16="http://schemas.microsoft.com/office/drawing/2014/main" val="1323755515"/>
                    </a:ext>
                  </a:extLst>
                </a:gridCol>
                <a:gridCol w="1841682">
                  <a:extLst>
                    <a:ext uri="{9D8B030D-6E8A-4147-A177-3AD203B41FA5}">
                      <a16:colId xmlns:a16="http://schemas.microsoft.com/office/drawing/2014/main" val="2701374654"/>
                    </a:ext>
                  </a:extLst>
                </a:gridCol>
                <a:gridCol w="1765926">
                  <a:extLst>
                    <a:ext uri="{9D8B030D-6E8A-4147-A177-3AD203B41FA5}">
                      <a16:colId xmlns:a16="http://schemas.microsoft.com/office/drawing/2014/main" val="414266834"/>
                    </a:ext>
                  </a:extLst>
                </a:gridCol>
              </a:tblGrid>
              <a:tr h="358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Concert Band</a:t>
                      </a: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Years </a:t>
                      </a: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After School </a:t>
                      </a: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U20 </a:t>
                      </a: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 Weight</a:t>
                      </a: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065564"/>
                  </a:ext>
                </a:extLst>
              </a:tr>
              <a:tr h="35806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Dance Strive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After School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L09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Mrs Duffy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212633"/>
                  </a:ext>
                </a:extLst>
              </a:tr>
              <a:tr h="35806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Chess Club WK1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Years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After School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U37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 Hussain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9452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871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88070" y="1094328"/>
          <a:ext cx="8784979" cy="432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5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THURSDAY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0"/>
            <a:ext cx="3816424" cy="1160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7250"/>
            <a:ext cx="1803826" cy="1123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C39D6C5-7913-4B78-8C2C-F524D1B421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221522"/>
              </p:ext>
            </p:extLst>
          </p:nvPr>
        </p:nvGraphicFramePr>
        <p:xfrm>
          <a:off x="179512" y="1412776"/>
          <a:ext cx="8772885" cy="2412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577">
                  <a:extLst>
                    <a:ext uri="{9D8B030D-6E8A-4147-A177-3AD203B41FA5}">
                      <a16:colId xmlns:a16="http://schemas.microsoft.com/office/drawing/2014/main" val="3233614686"/>
                    </a:ext>
                  </a:extLst>
                </a:gridCol>
                <a:gridCol w="1754577">
                  <a:extLst>
                    <a:ext uri="{9D8B030D-6E8A-4147-A177-3AD203B41FA5}">
                      <a16:colId xmlns:a16="http://schemas.microsoft.com/office/drawing/2014/main" val="1883150168"/>
                    </a:ext>
                  </a:extLst>
                </a:gridCol>
                <a:gridCol w="1754577">
                  <a:extLst>
                    <a:ext uri="{9D8B030D-6E8A-4147-A177-3AD203B41FA5}">
                      <a16:colId xmlns:a16="http://schemas.microsoft.com/office/drawing/2014/main" val="1185145208"/>
                    </a:ext>
                  </a:extLst>
                </a:gridCol>
                <a:gridCol w="1754577">
                  <a:extLst>
                    <a:ext uri="{9D8B030D-6E8A-4147-A177-3AD203B41FA5}">
                      <a16:colId xmlns:a16="http://schemas.microsoft.com/office/drawing/2014/main" val="81771067"/>
                    </a:ext>
                  </a:extLst>
                </a:gridCol>
                <a:gridCol w="1754577">
                  <a:extLst>
                    <a:ext uri="{9D8B030D-6E8A-4147-A177-3AD203B41FA5}">
                      <a16:colId xmlns:a16="http://schemas.microsoft.com/office/drawing/2014/main" val="28958806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Who is it for?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Location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1909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Code Breaking Club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7, 8 &amp; 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 time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U40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 Steele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0592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Gardening Club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7, 8 &amp; 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Lunch time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DT yard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 Mather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1749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Science Club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 Week 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Lunch time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Mrs Sherrard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48807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 Club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 Girls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Lunch time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U16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Mrs Salim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28357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KS4 History Drop in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</a:t>
                      </a:r>
                      <a:r>
                        <a:rPr lang="en-GB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 &amp; 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 time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U32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 </a:t>
                      </a:r>
                      <a:r>
                        <a:rPr lang="en-GB" sz="1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Madren</a:t>
                      </a:r>
                      <a:r>
                        <a:rPr lang="en-GB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54426705"/>
                  </a:ext>
                </a:extLst>
              </a:tr>
            </a:tbl>
          </a:graphicData>
        </a:graphic>
      </p:graphicFrame>
      <p:pic>
        <p:nvPicPr>
          <p:cNvPr id="8" name="Picture 7" descr="Image preview">
            <a:extLst>
              <a:ext uri="{FF2B5EF4-FFF2-40B4-BE49-F238E27FC236}">
                <a16:creationId xmlns:a16="http://schemas.microsoft.com/office/drawing/2014/main" id="{27709B71-204E-4AE2-B558-77539C706A55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50" t="17451" r="17450" b="17451"/>
          <a:stretch/>
        </p:blipFill>
        <p:spPr bwMode="auto">
          <a:xfrm>
            <a:off x="277805" y="0"/>
            <a:ext cx="1803827" cy="1440160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  <a:extLst/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B748408-6E04-46C5-89D3-3C36870332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94601"/>
              </p:ext>
            </p:extLst>
          </p:nvPr>
        </p:nvGraphicFramePr>
        <p:xfrm>
          <a:off x="179511" y="3825141"/>
          <a:ext cx="8772885" cy="1761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577">
                  <a:extLst>
                    <a:ext uri="{9D8B030D-6E8A-4147-A177-3AD203B41FA5}">
                      <a16:colId xmlns:a16="http://schemas.microsoft.com/office/drawing/2014/main" val="3264698657"/>
                    </a:ext>
                  </a:extLst>
                </a:gridCol>
                <a:gridCol w="1754577">
                  <a:extLst>
                    <a:ext uri="{9D8B030D-6E8A-4147-A177-3AD203B41FA5}">
                      <a16:colId xmlns:a16="http://schemas.microsoft.com/office/drawing/2014/main" val="3793628184"/>
                    </a:ext>
                  </a:extLst>
                </a:gridCol>
                <a:gridCol w="1754577">
                  <a:extLst>
                    <a:ext uri="{9D8B030D-6E8A-4147-A177-3AD203B41FA5}">
                      <a16:colId xmlns:a16="http://schemas.microsoft.com/office/drawing/2014/main" val="1086030850"/>
                    </a:ext>
                  </a:extLst>
                </a:gridCol>
                <a:gridCol w="1754577">
                  <a:extLst>
                    <a:ext uri="{9D8B030D-6E8A-4147-A177-3AD203B41FA5}">
                      <a16:colId xmlns:a16="http://schemas.microsoft.com/office/drawing/2014/main" val="1578782114"/>
                    </a:ext>
                  </a:extLst>
                </a:gridCol>
                <a:gridCol w="1754577">
                  <a:extLst>
                    <a:ext uri="{9D8B030D-6E8A-4147-A177-3AD203B41FA5}">
                      <a16:colId xmlns:a16="http://schemas.microsoft.com/office/drawing/2014/main" val="1702384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Choir 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7, 8 &amp; 9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Lunch time 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U19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 Corcoran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113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Drama Intervention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 &amp; 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Lunch time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 Flynn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7354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 Language Club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7, 8 &amp; 9 </a:t>
                      </a:r>
                    </a:p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Lunch time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U09</a:t>
                      </a:r>
                    </a:p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 Morgan &amp; Mrs Dean</a:t>
                      </a:r>
                    </a:p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319742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F5683EE-1F36-45B1-B5A5-6476A7975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12138"/>
              </p:ext>
            </p:extLst>
          </p:nvPr>
        </p:nvGraphicFramePr>
        <p:xfrm>
          <a:off x="179511" y="5312311"/>
          <a:ext cx="87728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577">
                  <a:extLst>
                    <a:ext uri="{9D8B030D-6E8A-4147-A177-3AD203B41FA5}">
                      <a16:colId xmlns:a16="http://schemas.microsoft.com/office/drawing/2014/main" val="3264698657"/>
                    </a:ext>
                  </a:extLst>
                </a:gridCol>
                <a:gridCol w="1754577">
                  <a:extLst>
                    <a:ext uri="{9D8B030D-6E8A-4147-A177-3AD203B41FA5}">
                      <a16:colId xmlns:a16="http://schemas.microsoft.com/office/drawing/2014/main" val="3793628184"/>
                    </a:ext>
                  </a:extLst>
                </a:gridCol>
                <a:gridCol w="1754577">
                  <a:extLst>
                    <a:ext uri="{9D8B030D-6E8A-4147-A177-3AD203B41FA5}">
                      <a16:colId xmlns:a16="http://schemas.microsoft.com/office/drawing/2014/main" val="1086030850"/>
                    </a:ext>
                  </a:extLst>
                </a:gridCol>
                <a:gridCol w="1754577">
                  <a:extLst>
                    <a:ext uri="{9D8B030D-6E8A-4147-A177-3AD203B41FA5}">
                      <a16:colId xmlns:a16="http://schemas.microsoft.com/office/drawing/2014/main" val="1578782114"/>
                    </a:ext>
                  </a:extLst>
                </a:gridCol>
                <a:gridCol w="1754577">
                  <a:extLst>
                    <a:ext uri="{9D8B030D-6E8A-4147-A177-3AD203B41FA5}">
                      <a16:colId xmlns:a16="http://schemas.microsoft.com/office/drawing/2014/main" val="1702384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Netball 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 &amp; 11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Lunch time 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 </a:t>
                      </a:r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McSheen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11302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CFD5771-35F9-40CF-8DC5-C8698198AA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973384"/>
              </p:ext>
            </p:extLst>
          </p:nvPr>
        </p:nvGraphicFramePr>
        <p:xfrm>
          <a:off x="179510" y="5683151"/>
          <a:ext cx="877288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577">
                  <a:extLst>
                    <a:ext uri="{9D8B030D-6E8A-4147-A177-3AD203B41FA5}">
                      <a16:colId xmlns:a16="http://schemas.microsoft.com/office/drawing/2014/main" val="263167082"/>
                    </a:ext>
                  </a:extLst>
                </a:gridCol>
                <a:gridCol w="1754577">
                  <a:extLst>
                    <a:ext uri="{9D8B030D-6E8A-4147-A177-3AD203B41FA5}">
                      <a16:colId xmlns:a16="http://schemas.microsoft.com/office/drawing/2014/main" val="4006149101"/>
                    </a:ext>
                  </a:extLst>
                </a:gridCol>
                <a:gridCol w="1754577">
                  <a:extLst>
                    <a:ext uri="{9D8B030D-6E8A-4147-A177-3AD203B41FA5}">
                      <a16:colId xmlns:a16="http://schemas.microsoft.com/office/drawing/2014/main" val="3974321977"/>
                    </a:ext>
                  </a:extLst>
                </a:gridCol>
                <a:gridCol w="1754577">
                  <a:extLst>
                    <a:ext uri="{9D8B030D-6E8A-4147-A177-3AD203B41FA5}">
                      <a16:colId xmlns:a16="http://schemas.microsoft.com/office/drawing/2014/main" val="3903039464"/>
                    </a:ext>
                  </a:extLst>
                </a:gridCol>
                <a:gridCol w="1754577">
                  <a:extLst>
                    <a:ext uri="{9D8B030D-6E8A-4147-A177-3AD203B41FA5}">
                      <a16:colId xmlns:a16="http://schemas.microsoft.com/office/drawing/2014/main" val="28410551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LGBTQ+ Club 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 &amp; 9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Lunch time 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Mrs Taylor 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945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5556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1670"/>
              </p:ext>
            </p:extLst>
          </p:nvPr>
        </p:nvGraphicFramePr>
        <p:xfrm>
          <a:off x="188070" y="1094328"/>
          <a:ext cx="8784979" cy="432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205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THURSDAY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0"/>
            <a:ext cx="3816424" cy="1160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7250"/>
            <a:ext cx="1803826" cy="1123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C39D6C5-7913-4B78-8C2C-F524D1B421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603205"/>
              </p:ext>
            </p:extLst>
          </p:nvPr>
        </p:nvGraphicFramePr>
        <p:xfrm>
          <a:off x="188070" y="1412776"/>
          <a:ext cx="8772885" cy="3157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577">
                  <a:extLst>
                    <a:ext uri="{9D8B030D-6E8A-4147-A177-3AD203B41FA5}">
                      <a16:colId xmlns:a16="http://schemas.microsoft.com/office/drawing/2014/main" val="3233614686"/>
                    </a:ext>
                  </a:extLst>
                </a:gridCol>
                <a:gridCol w="1754577">
                  <a:extLst>
                    <a:ext uri="{9D8B030D-6E8A-4147-A177-3AD203B41FA5}">
                      <a16:colId xmlns:a16="http://schemas.microsoft.com/office/drawing/2014/main" val="1883150168"/>
                    </a:ext>
                  </a:extLst>
                </a:gridCol>
                <a:gridCol w="1754577">
                  <a:extLst>
                    <a:ext uri="{9D8B030D-6E8A-4147-A177-3AD203B41FA5}">
                      <a16:colId xmlns:a16="http://schemas.microsoft.com/office/drawing/2014/main" val="1185145208"/>
                    </a:ext>
                  </a:extLst>
                </a:gridCol>
                <a:gridCol w="1754577">
                  <a:extLst>
                    <a:ext uri="{9D8B030D-6E8A-4147-A177-3AD203B41FA5}">
                      <a16:colId xmlns:a16="http://schemas.microsoft.com/office/drawing/2014/main" val="81771067"/>
                    </a:ext>
                  </a:extLst>
                </a:gridCol>
                <a:gridCol w="1754577">
                  <a:extLst>
                    <a:ext uri="{9D8B030D-6E8A-4147-A177-3AD203B41FA5}">
                      <a16:colId xmlns:a16="http://schemas.microsoft.com/office/drawing/2014/main" val="28958806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Who is it for?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Location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61909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Boys Football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Yr7 &amp; 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After School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Astro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 Staff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306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Girls Netball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 &amp; 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After School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 Staff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8777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 Club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 &amp; 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After School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L49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 McConnell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9890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Music Intervention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After School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Mrs Stafford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9771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Advanced Singers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Years (audition)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After School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U19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Miss Corcoran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7665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Performance Rehearsals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Years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After School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U20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Mrs Stafford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7350000"/>
                  </a:ext>
                </a:extLst>
              </a:tr>
            </a:tbl>
          </a:graphicData>
        </a:graphic>
      </p:graphicFrame>
      <p:pic>
        <p:nvPicPr>
          <p:cNvPr id="8" name="Picture 7" descr="Image preview">
            <a:extLst>
              <a:ext uri="{FF2B5EF4-FFF2-40B4-BE49-F238E27FC236}">
                <a16:creationId xmlns:a16="http://schemas.microsoft.com/office/drawing/2014/main" id="{27709B71-204E-4AE2-B558-77539C706A55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50" t="17451" r="17450" b="17451"/>
          <a:stretch/>
        </p:blipFill>
        <p:spPr bwMode="auto">
          <a:xfrm>
            <a:off x="277805" y="0"/>
            <a:ext cx="1803827" cy="1440160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  <a:extLst/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785DDF1-A7C1-491C-BA66-778DAA09DF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419430"/>
              </p:ext>
            </p:extLst>
          </p:nvPr>
        </p:nvGraphicFramePr>
        <p:xfrm>
          <a:off x="200164" y="4570631"/>
          <a:ext cx="8772885" cy="619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4577">
                  <a:extLst>
                    <a:ext uri="{9D8B030D-6E8A-4147-A177-3AD203B41FA5}">
                      <a16:colId xmlns:a16="http://schemas.microsoft.com/office/drawing/2014/main" val="1365478548"/>
                    </a:ext>
                  </a:extLst>
                </a:gridCol>
                <a:gridCol w="1754577">
                  <a:extLst>
                    <a:ext uri="{9D8B030D-6E8A-4147-A177-3AD203B41FA5}">
                      <a16:colId xmlns:a16="http://schemas.microsoft.com/office/drawing/2014/main" val="1781681679"/>
                    </a:ext>
                  </a:extLst>
                </a:gridCol>
                <a:gridCol w="1754577">
                  <a:extLst>
                    <a:ext uri="{9D8B030D-6E8A-4147-A177-3AD203B41FA5}">
                      <a16:colId xmlns:a16="http://schemas.microsoft.com/office/drawing/2014/main" val="4257954427"/>
                    </a:ext>
                  </a:extLst>
                </a:gridCol>
                <a:gridCol w="1754577">
                  <a:extLst>
                    <a:ext uri="{9D8B030D-6E8A-4147-A177-3AD203B41FA5}">
                      <a16:colId xmlns:a16="http://schemas.microsoft.com/office/drawing/2014/main" val="4221691598"/>
                    </a:ext>
                  </a:extLst>
                </a:gridCol>
                <a:gridCol w="1754577">
                  <a:extLst>
                    <a:ext uri="{9D8B030D-6E8A-4147-A177-3AD203B41FA5}">
                      <a16:colId xmlns:a16="http://schemas.microsoft.com/office/drawing/2014/main" val="20934887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Maths Highfliers Club 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 &amp; 8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After School 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U40 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Mr Steele 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625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814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622286"/>
              </p:ext>
            </p:extLst>
          </p:nvPr>
        </p:nvGraphicFramePr>
        <p:xfrm>
          <a:off x="179511" y="1196750"/>
          <a:ext cx="8784978" cy="504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058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0"/>
            <a:ext cx="3816424" cy="1160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7250"/>
            <a:ext cx="1803826" cy="1123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84A9759-C3F1-41E1-BF72-3BD317F199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823442"/>
              </p:ext>
            </p:extLst>
          </p:nvPr>
        </p:nvGraphicFramePr>
        <p:xfrm>
          <a:off x="179510" y="1590484"/>
          <a:ext cx="8784980" cy="3284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10">
                  <a:extLst>
                    <a:ext uri="{9D8B030D-6E8A-4147-A177-3AD203B41FA5}">
                      <a16:colId xmlns:a16="http://schemas.microsoft.com/office/drawing/2014/main" val="1430303748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1444691064"/>
                    </a:ext>
                  </a:extLst>
                </a:gridCol>
                <a:gridCol w="1756996">
                  <a:extLst>
                    <a:ext uri="{9D8B030D-6E8A-4147-A177-3AD203B41FA5}">
                      <a16:colId xmlns:a16="http://schemas.microsoft.com/office/drawing/2014/main" val="2509022683"/>
                    </a:ext>
                  </a:extLst>
                </a:gridCol>
                <a:gridCol w="1756996">
                  <a:extLst>
                    <a:ext uri="{9D8B030D-6E8A-4147-A177-3AD203B41FA5}">
                      <a16:colId xmlns:a16="http://schemas.microsoft.com/office/drawing/2014/main" val="697820169"/>
                    </a:ext>
                  </a:extLst>
                </a:gridCol>
                <a:gridCol w="1756996">
                  <a:extLst>
                    <a:ext uri="{9D8B030D-6E8A-4147-A177-3AD203B41FA5}">
                      <a16:colId xmlns:a16="http://schemas.microsoft.com/office/drawing/2014/main" val="1100904418"/>
                    </a:ext>
                  </a:extLst>
                </a:gridCol>
              </a:tblGrid>
              <a:tr h="435250"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Club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Who is it for?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Location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815105158"/>
                  </a:ext>
                </a:extLst>
              </a:tr>
              <a:tr h="45435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KS4 Geography Drop in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Yr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10 &amp; 11</a:t>
                      </a:r>
                    </a:p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Lunch time </a:t>
                      </a:r>
                    </a:p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U18</a:t>
                      </a:r>
                    </a:p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Miss Smith</a:t>
                      </a:r>
                    </a:p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81828040"/>
                  </a:ext>
                </a:extLst>
              </a:tr>
              <a:tr h="43525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Gardening Club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Yr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10 &amp; 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Lunch time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DT yard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 Mather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3037659"/>
                  </a:ext>
                </a:extLst>
              </a:tr>
              <a:tr h="43525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Badminton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Yr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10 &amp; 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Lunch time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 Staff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363509"/>
                  </a:ext>
                </a:extLst>
              </a:tr>
              <a:tr h="43525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Keyboard Club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Yr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10 &amp; 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Lunch time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Mrs Stafford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8021449"/>
                  </a:ext>
                </a:extLst>
              </a:tr>
              <a:tr h="43525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GCSE Drama</a:t>
                      </a:r>
                    </a:p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Yr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10 &amp; 11</a:t>
                      </a:r>
                    </a:p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Lunch time </a:t>
                      </a:r>
                    </a:p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L32</a:t>
                      </a:r>
                    </a:p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Ms Flynn </a:t>
                      </a:r>
                    </a:p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3804336"/>
                  </a:ext>
                </a:extLst>
              </a:tr>
            </a:tbl>
          </a:graphicData>
        </a:graphic>
      </p:graphicFrame>
      <p:pic>
        <p:nvPicPr>
          <p:cNvPr id="8" name="Picture 7" descr="Image preview">
            <a:extLst>
              <a:ext uri="{FF2B5EF4-FFF2-40B4-BE49-F238E27FC236}">
                <a16:creationId xmlns:a16="http://schemas.microsoft.com/office/drawing/2014/main" id="{FFF05076-D0A5-44DD-BC9E-1559A5308CF3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50" t="17451" r="17450" b="17451"/>
          <a:stretch/>
        </p:blipFill>
        <p:spPr bwMode="auto">
          <a:xfrm>
            <a:off x="283274" y="8806"/>
            <a:ext cx="1803827" cy="1440160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  <a:extLst/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ADEB9DA-A9D6-489D-840C-1277DDE10D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136438"/>
              </p:ext>
            </p:extLst>
          </p:nvPr>
        </p:nvGraphicFramePr>
        <p:xfrm>
          <a:off x="179509" y="4874534"/>
          <a:ext cx="8784980" cy="1054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746">
                  <a:extLst>
                    <a:ext uri="{9D8B030D-6E8A-4147-A177-3AD203B41FA5}">
                      <a16:colId xmlns:a16="http://schemas.microsoft.com/office/drawing/2014/main" val="1937341875"/>
                    </a:ext>
                  </a:extLst>
                </a:gridCol>
                <a:gridCol w="1634246">
                  <a:extLst>
                    <a:ext uri="{9D8B030D-6E8A-4147-A177-3AD203B41FA5}">
                      <a16:colId xmlns:a16="http://schemas.microsoft.com/office/drawing/2014/main" val="1061589913"/>
                    </a:ext>
                  </a:extLst>
                </a:gridCol>
                <a:gridCol w="1756996">
                  <a:extLst>
                    <a:ext uri="{9D8B030D-6E8A-4147-A177-3AD203B41FA5}">
                      <a16:colId xmlns:a16="http://schemas.microsoft.com/office/drawing/2014/main" val="1591573763"/>
                    </a:ext>
                  </a:extLst>
                </a:gridCol>
                <a:gridCol w="1756996">
                  <a:extLst>
                    <a:ext uri="{9D8B030D-6E8A-4147-A177-3AD203B41FA5}">
                      <a16:colId xmlns:a16="http://schemas.microsoft.com/office/drawing/2014/main" val="3370994041"/>
                    </a:ext>
                  </a:extLst>
                </a:gridCol>
                <a:gridCol w="1756996">
                  <a:extLst>
                    <a:ext uri="{9D8B030D-6E8A-4147-A177-3AD203B41FA5}">
                      <a16:colId xmlns:a16="http://schemas.microsoft.com/office/drawing/2014/main" val="1129062980"/>
                    </a:ext>
                  </a:extLst>
                </a:gridCol>
              </a:tblGrid>
              <a:tr h="43525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Games Club </a:t>
                      </a: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All Years </a:t>
                      </a: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Lunch time </a:t>
                      </a: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UBH</a:t>
                      </a: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Pais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Team</a:t>
                      </a:r>
                    </a:p>
                  </a:txBody>
                  <a:tcPr marL="9525" marR="9525" marT="9525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210055"/>
                  </a:ext>
                </a:extLst>
              </a:tr>
              <a:tr h="43525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Mental Health &amp; Wellbeing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Yr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7, 8 &amp; 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Lunch time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Hive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School Nurse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1469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8148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2137</TotalTime>
  <Words>849</Words>
  <Application>Microsoft Office PowerPoint</Application>
  <PresentationFormat>On-screen Show (4:3)</PresentationFormat>
  <Paragraphs>398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Palatino Linotype</vt:lpstr>
      <vt:lpstr>Wingdings</vt:lpstr>
      <vt:lpstr>Elemental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%username%</dc:creator>
  <cp:lastModifiedBy>Pauline Birchall</cp:lastModifiedBy>
  <cp:revision>115</cp:revision>
  <cp:lastPrinted>2022-09-22T08:31:06Z</cp:lastPrinted>
  <dcterms:created xsi:type="dcterms:W3CDTF">2019-09-09T11:39:39Z</dcterms:created>
  <dcterms:modified xsi:type="dcterms:W3CDTF">2022-10-18T16:06:00Z</dcterms:modified>
</cp:coreProperties>
</file>